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sldIdLst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74" r:id="rId11"/>
    <p:sldId id="265" r:id="rId12"/>
    <p:sldId id="269" r:id="rId13"/>
    <p:sldId id="271" r:id="rId14"/>
    <p:sldId id="270" r:id="rId15"/>
    <p:sldId id="272" r:id="rId16"/>
    <p:sldId id="273" r:id="rId17"/>
    <p:sldId id="26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354A51-86F5-4874-B94B-81B34277E3E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222228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F3AE32-4336-495F-AA9E-2E1AE26319B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8133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33375-28C7-492B-AFDC-3E7F56E774B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1933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65D57D0-2531-4437-A0A3-5F67615389E8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F7E1AF8-1323-4BA2-B633-58E411B41A16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6BD600A-3AF6-4195-BF4C-7890DA25F1CF}"/>
              </a:ext>
            </a:extLst>
          </p:cNvPr>
          <p:cNvSpPr/>
          <p:nvPr/>
        </p:nvSpPr>
        <p:spPr>
          <a:xfrm>
            <a:off x="0" y="265218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3C666FF-EBFF-4D06-97D7-898AADE9CF16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6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3" y="3132291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DFA98700-5F1D-4CBC-A4EC-C5C35BD2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4A22FB4-273E-424C-A8B8-BDEF8AC66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65D0AD3-2956-4E32-949F-F0FBD8D6D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354A51-86F5-4874-B94B-81B34277E3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13527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71BB1A-0048-4262-ACDC-94F3ECAC51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C101CE8-C4E6-41A0-B696-D0461303CE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1BAC34-3360-4460-9BD6-C166003F7E0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448275A-E05C-4C19-9262-6B4D4128FC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8278069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7EDE8B5-FC84-427D-86ED-DFC12EE7B05E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A29D5F-1717-4894-9A0A-8FC9802F3BFF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34EE82C-3664-4449-A888-2CE42E2AD19D}"/>
              </a:ext>
            </a:extLst>
          </p:cNvPr>
          <p:cNvSpPr/>
          <p:nvPr/>
        </p:nvSpPr>
        <p:spPr>
          <a:xfrm>
            <a:off x="0" y="265218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4C4A1C-2D52-4E4A-9D80-E73534822B8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1EBB62C6-E97F-45AB-86E7-85181ACB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xmlns="" id="{D63395ED-168E-4F10-B36C-48A5C7CEC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A0F72C12-5038-4301-864D-B8B7E63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D01291-146A-4A1D-8A1C-D12B5ABE69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562899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1F8A5BB5-7CD4-4981-A5F2-02704B9379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E8B9873-7D8D-4CB8-B63D-4FA5B2A47B2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64541813-9D4D-49A1-BCEC-D793D26F88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779081BD-859D-4B47-8116-347F539A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749784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0B794D81-EB0B-4778-B14B-D558E89C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D335C1BF-8A4F-4B4C-BD84-DFA1D536D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6C7B025B-ED4B-4902-8D1A-99FDCCE8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7983A-A716-4B7E-A6B3-D993CABCF1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2414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935EA133-AFD1-40B6-AE10-95F7B8E81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5BC32B25-332F-4F11-B24C-2CB52FA87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9DB96349-B477-42F8-980C-727FFDEF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1D5D6-7CFE-4B86-9039-06F648724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210961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AFC89032-57B2-403C-A2FA-E8E13F0E5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CDFC85A2-AF4C-479D-A337-972B2BEDF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5F85D97C-F8E6-402E-B6D1-5768582BD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4CB65-28AA-4B04-8A9C-6A24D0E6FD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298650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7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7" y="731520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FD90417C-7739-4D68-957C-7A18D154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C9CC588D-3D33-4B35-85E8-F4DB929A7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82862FDE-BCAB-41A0-BC67-055B6504A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E272-1C3B-4EC8-8A4E-72BFFDE91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68168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48275A-E05C-4C19-9262-6B4D4128FC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61707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AE1B93-CC99-40E3-9F14-C70552763948}"/>
              </a:ext>
            </a:extLst>
          </p:cNvPr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32ECFF-852D-4C0B-85EF-488A24A0D00E}"/>
              </a:ext>
            </a:extLst>
          </p:cNvPr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138955-DC22-478E-9E23-7BAB43C9A293}"/>
              </a:ext>
            </a:extLst>
          </p:cNvPr>
          <p:cNvSpPr/>
          <p:nvPr/>
        </p:nvSpPr>
        <p:spPr>
          <a:xfrm>
            <a:off x="0" y="265218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7FB9893C-6A9F-44B5-BECB-D6C8A38F42AB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1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xmlns="" id="{095DB057-F5F9-46D9-84FE-0C96017A1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xmlns="" id="{14AB5F61-F31F-4AAD-8DD9-75BAF567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xmlns="" id="{E218ACB7-2A6E-4B17-8BFA-E3711AC74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AEC1C-413A-4EE4-92D0-D522542D9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162516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5F1A02-7FD4-4124-A2B1-A4B9C4B6A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345089-092A-4CDB-ACEC-089992A0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825D9B-CC91-4964-8AC5-4931D910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3AE32-4336-495F-AA9E-2E1AE26319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647335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5" y="731521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4B0BAA-315A-4150-9A54-A088FBE7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8F781C-E97A-4D12-92E0-3B722407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84131C-4F24-4304-9DE3-5DED0528A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3375-28C7-492B-AFDC-3E7F56E77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99456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01291-146A-4A1D-8A1C-D12B5ABE694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284569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081BD-859D-4B47-8116-347F539A28C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18405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7983A-A716-4B7E-A6B3-D993CABCF1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82566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1D5D6-7CFE-4B86-9039-06F6487248F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64404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CB65-28AA-4B04-8A9C-6A24D0E6FD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3250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9E272-1C3B-4EC8-8A4E-72BFFDE91AE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54175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AEC1C-413A-4EE4-92D0-D522542D9F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63482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CEA11-49DC-422E-8EE9-147C9EAD2236}" type="slidenum">
              <a:rPr lang="en-US" altLang="en-US" b="1" smtClean="0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795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7197FF7-A628-4CB1-A905-1613E98ED4E0}"/>
              </a:ext>
            </a:extLst>
          </p:cNvPr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9EAA632-EB0F-47E8-B5C5-5804FBE844A3}"/>
              </a:ext>
            </a:extLst>
          </p:cNvPr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17C919-DD89-4E5D-A4E0-DB2404BAFDFD}"/>
              </a:ext>
            </a:extLst>
          </p:cNvPr>
          <p:cNvSpPr/>
          <p:nvPr/>
        </p:nvSpPr>
        <p:spPr>
          <a:xfrm>
            <a:off x="0" y="3767667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9EBA9C73-8959-4880-BEE2-3F83AE3F283C}"/>
              </a:ext>
            </a:extLst>
          </p:cNvPr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8E88D72-9EA7-41D9-A3A5-534A79917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6" y="4373033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7" name="Text Placeholder 2">
            <a:extLst>
              <a:ext uri="{FF2B5EF4-FFF2-40B4-BE49-F238E27FC236}">
                <a16:creationId xmlns:a16="http://schemas.microsoft.com/office/drawing/2014/main" xmlns="" id="{CF6BF404-67CE-4AC8-8184-499F6E5C44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43000" y="732367"/>
            <a:ext cx="6400800" cy="347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6D5AD3C-37C0-4D18-9DDD-1285CC2CA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C35505-2361-403D-962B-B569BF1FCE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6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50000"/>
                  <a:lumOff val="50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615CF72-9793-449E-8350-62E447D3B5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618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F7F7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ACEA11-49DC-422E-8EE9-147C9EAD2236}" type="slidenum">
              <a:rPr lang="en-US" altLang="en-US" b="1"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b="1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file:///C:\Users\pc\Desktop\HDTN%20lop%201%20bai%204%20yeu%20th&#432;&#417;ng%20con%20nguoi\lam%20thiep.mp4" TargetMode="External"/><Relationship Id="rId1" Type="http://schemas.openxmlformats.org/officeDocument/2006/relationships/video" Target="file:///C:\Users\admin\Downloads\Ha&#768;nh%20trang%20s&#244;&#769;.mp4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pc\Desktop\HDTN%20lop%201%20bai%204%20yeu%20th&#432;&#417;ng%20con%20nguoi\bai%20hat%20chau%20yeu%20ba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4EBF2B-24FF-4463-B78A-89FE49FE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/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xmlns="" id="{13C68873-F86A-47A5-8AC7-17AA6ED79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732368"/>
            <a:ext cx="6400800" cy="3473451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124" name="Picture 2" descr="EJ023">
            <a:extLst>
              <a:ext uri="{FF2B5EF4-FFF2-40B4-BE49-F238E27FC236}">
                <a16:creationId xmlns:a16="http://schemas.microsoft.com/office/drawing/2014/main" xmlns="" id="{F3F5BEC2-DD75-4D54-9DA4-B431A5D41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2">
            <a:extLst>
              <a:ext uri="{FF2B5EF4-FFF2-40B4-BE49-F238E27FC236}">
                <a16:creationId xmlns:a16="http://schemas.microsoft.com/office/drawing/2014/main" xmlns="" id="{BDD8507F-4EAE-413E-94EE-01EA01A2782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81041" y="4083051"/>
            <a:ext cx="8162925" cy="977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solidFill>
                  <a:prstClr val="white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4">
            <a:extLst>
              <a:ext uri="{FF2B5EF4-FFF2-40B4-BE49-F238E27FC236}">
                <a16:creationId xmlns:a16="http://schemas.microsoft.com/office/drawing/2014/main" xmlns="" id="{85167606-35EB-4157-A861-5F3EAEFB5DE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28800" y="1998133"/>
            <a:ext cx="586740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kern="10" dirty="0">
              <a:ln w="12700">
                <a:solidFill>
                  <a:prstClr val="white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>
                      <a:alpha val="39999"/>
                    </a:srgbClr>
                  </a:gs>
                  <a:gs pos="15000">
                    <a:srgbClr val="66008F">
                      <a:alpha val="58000"/>
                    </a:srgbClr>
                  </a:gs>
                  <a:gs pos="32499">
                    <a:srgbClr val="BA0066">
                      <a:alpha val="78999"/>
                    </a:srgbClr>
                  </a:gs>
                  <a:gs pos="45000">
                    <a:srgbClr val="FF0000">
                      <a:alpha val="93999"/>
                    </a:srgbClr>
                  </a:gs>
                  <a:gs pos="50000">
                    <a:srgbClr val="FF8200"/>
                  </a:gs>
                  <a:gs pos="55001">
                    <a:srgbClr val="FF0000">
                      <a:alpha val="93999"/>
                    </a:srgbClr>
                  </a:gs>
                  <a:gs pos="67501">
                    <a:srgbClr val="BA0066">
                      <a:alpha val="78999"/>
                    </a:srgbClr>
                  </a:gs>
                  <a:gs pos="85000">
                    <a:srgbClr val="66008F">
                      <a:alpha val="58000"/>
                    </a:srgbClr>
                  </a:gs>
                  <a:gs pos="100000">
                    <a:srgbClr val="000082">
                      <a:alpha val="39999"/>
                    </a:srgbClr>
                  </a:gs>
                </a:gsLst>
                <a:lin ang="5400000" scaled="1"/>
              </a:gradFill>
              <a:effectLst>
                <a:outerShdw dist="45791" dir="2021404" algn="ctr" rotWithShape="0">
                  <a:prstClr val="black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21FE50F-E7FB-4F10-A677-F5844922F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4842933"/>
            <a:ext cx="8261350" cy="3556000"/>
          </a:xfrm>
          <a:prstGeom prst="rect">
            <a:avLst/>
          </a:prstGeom>
          <a:solidFill>
            <a:srgbClr val="CCFFFF">
              <a:alpha val="5882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01600">
                <a:solidFill>
                  <a:srgbClr val="F662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160000"/>
              </a:spcBef>
              <a:spcAft>
                <a:spcPct val="40000"/>
              </a:spcAft>
            </a:pPr>
            <a:endParaRPr lang="en-US" altLang="en-US" sz="4000" dirty="0">
              <a:solidFill>
                <a:srgbClr val="9900FF"/>
              </a:solidFill>
            </a:endParaRPr>
          </a:p>
        </p:txBody>
      </p:sp>
      <p:sp>
        <p:nvSpPr>
          <p:cNvPr id="8" name="WordArt 10">
            <a:extLst>
              <a:ext uri="{FF2B5EF4-FFF2-40B4-BE49-F238E27FC236}">
                <a16:creationId xmlns:a16="http://schemas.microsoft.com/office/drawing/2014/main" xmlns="" id="{E8330B24-99F7-422B-98E7-16D852585A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521619" y="1566333"/>
            <a:ext cx="6172200" cy="6553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673796"/>
              </a:avLst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7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27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8100" dir="2700000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xmlns="" id="{02AA80D9-5F06-4338-A730-F174AFAB9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1569" y="3749698"/>
            <a:ext cx="6972300" cy="2019784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85800">
              <a:defRPr/>
            </a:pPr>
            <a:r>
              <a:rPr lang="en-US" sz="2400" b="1" kern="0" dirty="0">
                <a:ln w="1905"/>
                <a:solidFill>
                  <a:srgbClr val="0000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MÔ</a:t>
            </a:r>
            <a:r>
              <a:rPr lang="vi-VN" sz="2400" b="1" kern="0" dirty="0">
                <a:ln w="1905"/>
                <a:solidFill>
                  <a:srgbClr val="0000B4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 HOẠT ĐỘNG TRẢI NGHIỆM</a:t>
            </a:r>
            <a:endParaRPr lang="en-US" sz="2400" b="1" kern="0" dirty="0">
              <a:ln w="1905"/>
              <a:solidFill>
                <a:srgbClr val="0000B4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en-US" sz="4050" i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(2</a:t>
            </a:r>
            <a:r>
              <a:rPr lang="vi-VN" sz="4050" i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tiết</a:t>
            </a:r>
            <a:r>
              <a:rPr lang="en-US" sz="4050" i="1" kern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)</a:t>
            </a:r>
            <a:endParaRPr lang="en-US" sz="4050" i="1" kern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  <a:p>
            <a:pPr algn="ctr" defTabSz="685800">
              <a:spcBef>
                <a:spcPct val="50000"/>
              </a:spcBef>
              <a:defRPr/>
            </a:pPr>
            <a:endParaRPr lang="en-US" sz="405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B700B2D5-7140-4EAC-BAD8-AA3ADD54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4067" y="5131492"/>
            <a:ext cx="4457700" cy="113107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defTabSz="685800">
              <a:spcBef>
                <a:spcPct val="50000"/>
              </a:spcBef>
              <a:defRPr/>
            </a:pPr>
            <a:r>
              <a:rPr lang="en-US" sz="2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7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2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2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ctr" defTabSz="685800">
              <a:spcBef>
                <a:spcPct val="50000"/>
              </a:spcBef>
              <a:defRPr/>
            </a:pPr>
            <a:r>
              <a:rPr lang="vi-VN" sz="27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Yêu thương con </a:t>
            </a:r>
            <a:r>
              <a:rPr lang="vi-VN" sz="27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người ( tiết 2)</a:t>
            </a:r>
            <a:endParaRPr lang="en-US" sz="270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1" name="Picture 13" descr="clematis Ville de Lyon">
            <a:extLst>
              <a:ext uri="{FF2B5EF4-FFF2-40B4-BE49-F238E27FC236}">
                <a16:creationId xmlns:a16="http://schemas.microsoft.com/office/drawing/2014/main" xmlns="" id="{DE69295C-CE28-42E7-A6A5-97DE1E563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2320663"/>
            <a:ext cx="6286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 descr="clematis Ville de Lyon">
            <a:extLst>
              <a:ext uri="{FF2B5EF4-FFF2-40B4-BE49-F238E27FC236}">
                <a16:creationId xmlns:a16="http://schemas.microsoft.com/office/drawing/2014/main" xmlns="" id="{49A0B9BA-CF28-48E6-BF56-AAF6CE9A4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95" y="2417035"/>
            <a:ext cx="6286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1600200"/>
            <a:ext cx="5477141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prstTxWarp prst="textWave2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vi-VN" sz="7200" b="1" dirty="0" smtClean="0">
                <a:ln w="0"/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</a:t>
            </a:r>
            <a:endParaRPr lang="en-US" sz="7200" b="1" dirty="0">
              <a:ln w="0"/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3188677"/>
            <a:ext cx="815340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4124">
                  <a:lumMod val="75000"/>
                </a:srgbClr>
              </a:buClr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4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: 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itka Heading" pitchFamily="2" charset="0"/>
                <a:cs typeface="Times New Roman" panose="02020603050405020304" pitchFamily="18" charset="0"/>
              </a:rPr>
              <a:t>Làm thiệp tặng người phụ nữ em yêu quý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Sitka Heading" pitchFamily="2" charset="0"/>
              <a:cs typeface="Times New Roman" panose="02020603050405020304" pitchFamily="18" charset="0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2664" y="3445536"/>
            <a:ext cx="2309813" cy="4105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5859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62100" y="-647700"/>
            <a:ext cx="6248400" cy="8153400"/>
          </a:xfrm>
        </p:spPr>
      </p:pic>
    </p:spTree>
    <p:extLst>
      <p:ext uri="{BB962C8B-B14F-4D97-AF65-F5344CB8AC3E}">
        <p14:creationId xmlns="" xmlns:p14="http://schemas.microsoft.com/office/powerpoint/2010/main" val="20789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49348D-CFC3-485E-9C3B-4A2BE822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Hành trang số">
            <a:hlinkClick r:id="" action="ppaction://media"/>
            <a:extLst>
              <a:ext uri="{FF2B5EF4-FFF2-40B4-BE49-F238E27FC236}">
                <a16:creationId xmlns:a16="http://schemas.microsoft.com/office/drawing/2014/main" xmlns="" id="{1C378F23-57AB-40CC-89B7-624C1E7B372A}"/>
              </a:ext>
            </a:extLst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" y="279400"/>
            <a:ext cx="8534400" cy="6299200"/>
          </a:xfrm>
          <a:prstGeom prst="rect">
            <a:avLst/>
          </a:prstGeom>
        </p:spPr>
      </p:pic>
      <p:pic>
        <p:nvPicPr>
          <p:cNvPr id="4" name="lam thiep.mp4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304800" y="304800"/>
            <a:ext cx="85344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773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4343400" y="1219200"/>
            <a:ext cx="4114800" cy="17526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2200" y="838200"/>
            <a:ext cx="6629400" cy="274312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D1AB74BB-AA44-4421-97BF-D4DBB7CF5737}"/>
              </a:ext>
            </a:extLst>
          </p:cNvPr>
          <p:cNvSpPr txBox="1"/>
          <p:nvPr/>
        </p:nvSpPr>
        <p:spPr>
          <a:xfrm>
            <a:off x="4821093" y="1710779"/>
            <a:ext cx="4302125" cy="769441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Vận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dụng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nap ITC" pitchFamily="82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6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1371600" y="0"/>
            <a:ext cx="6629400" cy="5029200"/>
            <a:chOff x="1447800" y="914400"/>
            <a:chExt cx="6324600" cy="5943600"/>
          </a:xfrm>
        </p:grpSpPr>
        <p:pic>
          <p:nvPicPr>
            <p:cNvPr id="5" name="Picture 4" descr="E:\ASMO\vector-illustration-cute-cartoon-boy-600w-253540042 (1)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881"/>
            <a:stretch/>
          </p:blipFill>
          <p:spPr bwMode="auto">
            <a:xfrm>
              <a:off x="1447800" y="914400"/>
              <a:ext cx="6324600" cy="594360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2171700" y="3352800"/>
              <a:ext cx="4876800" cy="32766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8428" y="4343400"/>
              <a:ext cx="42600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nhí</a:t>
              </a:r>
              <a:r>
                <a:rPr lang="en-US" sz="4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vi-VN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:lc="http://schemas.openxmlformats.org/drawingml/2006/lockedCanvas" xmlns="" id="{4ABACF5B-A2A6-495A-9C66-9A3B555EF1AF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81000" y="5257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0000"/>
          </a:bodyPr>
          <a:lstStyle>
            <a:lvl1pPr marL="228600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" lvl="0" indent="0" eaLnBrk="1" hangingPunct="1">
              <a:defRPr/>
            </a:pPr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với các bạn về người phụ nữ mình yêu thương nhất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400" b="1" dirty="0">
              <a:solidFill>
                <a:srgbClr val="C00000"/>
              </a:solidFill>
              <a:latin typeface="Sitka Hea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1100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ature Background For Kids 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772"/>
          <a:stretch/>
        </p:blipFill>
        <p:spPr bwMode="auto">
          <a:xfrm>
            <a:off x="0" y="3858"/>
            <a:ext cx="9115642" cy="68541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0" y="3657600"/>
            <a:ext cx="54102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!</a:t>
            </a:r>
          </a:p>
        </p:txBody>
      </p:sp>
    </p:spTree>
    <p:extLst>
      <p:ext uri="{BB962C8B-B14F-4D97-AF65-F5344CB8AC3E}">
        <p14:creationId xmlns="" xmlns:p14="http://schemas.microsoft.com/office/powerpoint/2010/main" val="597311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989B7-20F8-43F2-AEF0-3AB4AA547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bai hat chau yeu ba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57200" y="304800"/>
            <a:ext cx="8229600" cy="617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4886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orizontal Scroll 8"/>
          <p:cNvSpPr/>
          <p:nvPr/>
        </p:nvSpPr>
        <p:spPr>
          <a:xfrm>
            <a:off x="3124200" y="685800"/>
            <a:ext cx="5715000" cy="1752600"/>
          </a:xfrm>
          <a:prstGeom prst="horizontalScroll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:lc="http://schemas.openxmlformats.org/drawingml/2006/lockedCanvas" xmlns="" id="{5D7E9D3C-F0E8-44B4-AF28-DCA574000ACC}"/>
              </a:ext>
            </a:extLst>
          </p:cNvPr>
          <p:cNvSpPr txBox="1">
            <a:spLocks noGrp="1"/>
          </p:cNvSpPr>
          <p:nvPr>
            <p:ph type="title"/>
          </p:nvPr>
        </p:nvSpPr>
        <p:spPr bwMode="auto">
          <a:xfrm>
            <a:off x="3429000" y="1143000"/>
            <a:ext cx="510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sz="32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Khám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phá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 –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kết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Snap ITC" pitchFamily="82" charset="0"/>
                <a:cs typeface="Arial" charset="0"/>
              </a:rPr>
              <a:t>nối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Snap ITC" pitchFamily="82" charset="0"/>
              <a:cs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9200" y="301336"/>
            <a:ext cx="4114800" cy="2286000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:lc="http://schemas.openxmlformats.org/drawingml/2006/lockedCanvas" xmlns="" id="{4ABACF5B-A2A6-495A-9C66-9A3B555EF1AF}"/>
              </a:ext>
            </a:extLst>
          </p:cNvPr>
          <p:cNvSpPr txBox="1">
            <a:spLocks/>
          </p:cNvSpPr>
          <p:nvPr/>
        </p:nvSpPr>
        <p:spPr bwMode="auto">
          <a:xfrm>
            <a:off x="304800" y="3276600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228600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547688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822325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2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096963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1389063" indent="-182563" algn="l" defTabSz="914400" rtl="0" eaLnBrk="0" fontAlgn="base" latin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eaLnBrk="1" fontAlgn="auto" hangingPunct="1">
              <a:buClr>
                <a:srgbClr val="F14124">
                  <a:lumMod val="75000"/>
                </a:srgbClr>
              </a:buClr>
              <a:buFont typeface="Georgia" panose="02040502050405020303" pitchFamily="18" charset="0"/>
              <a:buNone/>
              <a:defRPr/>
            </a:pP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Hoạt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Xử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lí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tình</a:t>
            </a:r>
            <a:r>
              <a:rPr lang="en-US" sz="4400" b="1" dirty="0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itka Heading" pitchFamily="2" charset="0"/>
                <a:cs typeface="Times New Roman" panose="02020603050405020304" pitchFamily="18" charset="0"/>
              </a:rPr>
              <a:t>huống</a:t>
            </a:r>
            <a:endParaRPr lang="en-US" sz="4400" b="1" dirty="0">
              <a:solidFill>
                <a:srgbClr val="FF0000"/>
              </a:solidFill>
              <a:latin typeface="Sitka Heading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792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30" y="2950028"/>
            <a:ext cx="4461164" cy="38317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200400"/>
            <a:ext cx="4572001" cy="3352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72620"/>
            <a:ext cx="4376813" cy="30039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2621"/>
            <a:ext cx="4429943" cy="29277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0016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01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556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077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768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763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7567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76200"/>
            <a:ext cx="85344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894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Words>80</Words>
  <Application>Microsoft Office PowerPoint</Application>
  <PresentationFormat>On-screen Show (4:3)</PresentationFormat>
  <Paragraphs>13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Slipstream</vt:lpstr>
      <vt:lpstr>Slide 1</vt:lpstr>
      <vt:lpstr>Slide 2</vt:lpstr>
      <vt:lpstr>Khám phá – kết nối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Chia sẻ với các bạn về người phụ nữ mình yêu thương nhất 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pc</cp:lastModifiedBy>
  <cp:revision>9</cp:revision>
  <dcterms:created xsi:type="dcterms:W3CDTF">2020-08-22T13:24:21Z</dcterms:created>
  <dcterms:modified xsi:type="dcterms:W3CDTF">2020-08-23T16:09:56Z</dcterms:modified>
</cp:coreProperties>
</file>